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F3316-7D76-4532-83D2-A5C4CADE6086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B0F88-F4CE-4A6D-9BC0-77CB506247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20220419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Tianlong Zhou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栅格化</a:t>
            </a:r>
            <a:r>
              <a:rPr lang="en-US" altLang="zh-CN" dirty="0"/>
              <a:t>&amp;</a:t>
            </a:r>
            <a:r>
              <a:rPr lang="zh-CN" altLang="en-US" dirty="0"/>
              <a:t>多单位</a:t>
            </a:r>
          </a:p>
        </p:txBody>
      </p:sp>
      <p:pic>
        <p:nvPicPr>
          <p:cNvPr id="3" name="vedioForSettings">
            <a:hlinkClick r:id="" action="ppaction://media"/>
            <a:extLst>
              <a:ext uri="{FF2B5EF4-FFF2-40B4-BE49-F238E27FC236}">
                <a16:creationId xmlns:a16="http://schemas.microsoft.com/office/drawing/2014/main" id="{F553CB89-9991-4764-A6CB-01E694161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2935" y="1585323"/>
            <a:ext cx="8724538" cy="49075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186C8A-C239-466E-B99B-C4A25C51FE6B}"/>
              </a:ext>
            </a:extLst>
          </p:cNvPr>
          <p:cNvSpPr txBox="1"/>
          <p:nvPr/>
        </p:nvSpPr>
        <p:spPr>
          <a:xfrm>
            <a:off x="958788" y="1690688"/>
            <a:ext cx="1935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3min, agents are blocked by the wall.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18</Words>
  <Application>Microsoft Office PowerPoint</Application>
  <PresentationFormat>宽屏</PresentationFormat>
  <Paragraphs>4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20220419</vt:lpstr>
      <vt:lpstr>栅格化&amp;多单位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20220405</dc:title>
  <dc:creator>pc</dc:creator>
  <cp:lastModifiedBy>pc</cp:lastModifiedBy>
  <cp:revision>12</cp:revision>
  <dcterms:created xsi:type="dcterms:W3CDTF">2022-04-05T11:27:00Z</dcterms:created>
  <dcterms:modified xsi:type="dcterms:W3CDTF">2022-05-17T06:16:34Z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6F0A04007518411EACBACB89EF6C6DED</vt:lpwstr>
  </property>
  <property fmtid="{D5CDD505-2E9C-101B-9397-08002B2CF9AE}" pid="3" name="KSOProductBuildVer">
    <vt:lpwstr>2052-11.1.0.11372</vt:lpwstr>
  </property>
</Properties>
</file>